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0A619E57-D3D4-424E-8009-48316B376100}"/>
    <pc:docChg chg="custSel modSld">
      <pc:chgData name="Narelle Wheaton" userId="6e1b2b30-480e-4f91-806b-6735d5b9e446" providerId="ADAL" clId="{0A619E57-D3D4-424E-8009-48316B376100}" dt="2023-07-27T02:47:40.571" v="21" actId="20577"/>
      <pc:docMkLst>
        <pc:docMk/>
      </pc:docMkLst>
      <pc:sldChg chg="modSp mod">
        <pc:chgData name="Narelle Wheaton" userId="6e1b2b30-480e-4f91-806b-6735d5b9e446" providerId="ADAL" clId="{0A619E57-D3D4-424E-8009-48316B376100}" dt="2023-07-27T02:47:21.054" v="15" actId="404"/>
        <pc:sldMkLst>
          <pc:docMk/>
          <pc:sldMk cId="1656303766" sldId="256"/>
        </pc:sldMkLst>
        <pc:spChg chg="mod">
          <ac:chgData name="Narelle Wheaton" userId="6e1b2b30-480e-4f91-806b-6735d5b9e446" providerId="ADAL" clId="{0A619E57-D3D4-424E-8009-48316B376100}" dt="2023-07-27T02:47:21.054" v="15" actId="404"/>
          <ac:spMkLst>
            <pc:docMk/>
            <pc:sldMk cId="1656303766" sldId="256"/>
            <ac:spMk id="3" creationId="{3AF0266B-7C20-4229-A993-3F75B8C79794}"/>
          </ac:spMkLst>
        </pc:spChg>
      </pc:sldChg>
      <pc:sldChg chg="modSp mod">
        <pc:chgData name="Narelle Wheaton" userId="6e1b2b30-480e-4f91-806b-6735d5b9e446" providerId="ADAL" clId="{0A619E57-D3D4-424E-8009-48316B376100}" dt="2023-07-27T02:47:26.425" v="17" actId="27636"/>
        <pc:sldMkLst>
          <pc:docMk/>
          <pc:sldMk cId="4132132415" sldId="257"/>
        </pc:sldMkLst>
        <pc:spChg chg="mod">
          <ac:chgData name="Narelle Wheaton" userId="6e1b2b30-480e-4f91-806b-6735d5b9e446" providerId="ADAL" clId="{0A619E57-D3D4-424E-8009-48316B376100}" dt="2023-07-27T02:47:26.425" v="17" actId="27636"/>
          <ac:spMkLst>
            <pc:docMk/>
            <pc:sldMk cId="4132132415" sldId="257"/>
            <ac:spMk id="3" creationId="{3AF0266B-7C20-4229-A993-3F75B8C79794}"/>
          </ac:spMkLst>
        </pc:spChg>
      </pc:sldChg>
      <pc:sldChg chg="modSp mod">
        <pc:chgData name="Narelle Wheaton" userId="6e1b2b30-480e-4f91-806b-6735d5b9e446" providerId="ADAL" clId="{0A619E57-D3D4-424E-8009-48316B376100}" dt="2023-07-27T02:47:30.521" v="19" actId="27636"/>
        <pc:sldMkLst>
          <pc:docMk/>
          <pc:sldMk cId="2644862032" sldId="258"/>
        </pc:sldMkLst>
        <pc:spChg chg="mod">
          <ac:chgData name="Narelle Wheaton" userId="6e1b2b30-480e-4f91-806b-6735d5b9e446" providerId="ADAL" clId="{0A619E57-D3D4-424E-8009-48316B376100}" dt="2023-07-27T02:47:30.521" v="19" actId="27636"/>
          <ac:spMkLst>
            <pc:docMk/>
            <pc:sldMk cId="2644862032" sldId="258"/>
            <ac:spMk id="3" creationId="{3AF0266B-7C20-4229-A993-3F75B8C79794}"/>
          </ac:spMkLst>
        </pc:spChg>
      </pc:sldChg>
      <pc:sldChg chg="modSp mod">
        <pc:chgData name="Narelle Wheaton" userId="6e1b2b30-480e-4f91-806b-6735d5b9e446" providerId="ADAL" clId="{0A619E57-D3D4-424E-8009-48316B376100}" dt="2023-07-27T02:47:40.571" v="21" actId="20577"/>
        <pc:sldMkLst>
          <pc:docMk/>
          <pc:sldMk cId="872142262" sldId="259"/>
        </pc:sldMkLst>
        <pc:spChg chg="mod">
          <ac:chgData name="Narelle Wheaton" userId="6e1b2b30-480e-4f91-806b-6735d5b9e446" providerId="ADAL" clId="{0A619E57-D3D4-424E-8009-48316B376100}" dt="2023-07-27T02:47:40.571" v="21" actId="20577"/>
          <ac:spMkLst>
            <pc:docMk/>
            <pc:sldMk cId="872142262" sldId="259"/>
            <ac:spMk id="3" creationId="{3AF0266B-7C20-4229-A993-3F75B8C7979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8B00AC-CBC0-4D14-9B8C-3A17605DB6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135A76-C67A-4F59-B854-037D6A92B5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BA6096-AADB-434F-A835-83381D27F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8D5D87-197C-47CD-8734-A87A257D5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AD4D8D-B55D-4A5F-B951-487EC460F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16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F9657-25ED-43F1-9E09-ABA335BD6D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6A28C3-670A-498E-BAF8-E7228686C5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85F916-82F2-4676-9D72-47BD14497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0923F7-4E5C-4C28-AC5C-C5F42ACC5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7E8932-1E05-458D-8085-CA15EA09A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724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B95E19-DAEA-427A-B311-07741547AE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D4F370-D40E-4719-8A75-BC4538FA38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CDB77C-DEBD-47EB-BE56-E578BD27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4C2CFE-D46C-4643-8A60-3313B4167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FEF04-EDFB-43E4-9249-0357C9425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1127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C8970-A88D-4788-9D0A-819B4B8C1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5D53D7-F8CC-4121-ADBE-2C8CE23D70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BA0A22-CB97-43E6-BE56-AABF0061D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63FFD-DF08-4D4C-B0A9-6137AE394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D2D1D-C2E9-4B9F-8770-0A09A1F90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4911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141E6F-C0B5-433E-B832-4FF37443D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56A908-8383-42E1-BC42-E6FEA23873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C0652F-D266-41C6-BCE2-92BA55B39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5DD9C0-A33E-4770-8410-C7FD29ECC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A15F56-6D7B-4791-BAD0-B32ABE8A9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98054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3E5A2-90EF-48D2-A610-B1A9BE42F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E5C69A-3771-44AF-9252-3D29ECDD6B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C1DE52-835F-41AA-9DA0-59C86BFE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F561F-7C29-427F-A000-83FF48F12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BD8D09-00C8-4250-A6A6-BCD1D1652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C470E1-1743-4641-8C97-3D2F9FEC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0802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2ACB3-3084-423B-BDFE-3ECB883A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9E94D4-90EA-442C-8FC7-4C0DBACC4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4B3FB1-598A-400A-AF64-A327A257D7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ED67CD-7A5D-4082-ADA1-87D011339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DE2AB8-7155-4D6B-B5DC-F26A417D0D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0C8487-977E-494D-B654-3852B3F23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EF1B19-2CEC-492B-A80B-8CAD2D87B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E0EFA1C-7DA9-4D2B-BB99-1BDFC09AC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6535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3DF009-2698-4992-B05F-9CC42F81B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1CCBC0-EEF4-4BF1-8784-53F80F956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8C5544-D962-4FA3-BDB2-3D306B999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BBD620-3393-4A64-8E9D-3BF017024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5005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7B489A-5F43-449E-9520-96A9FB609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F10FD5-3D75-4076-97CA-FD7C4116B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A67B0-99E7-4B6E-856D-FC5E308CF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0927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C7B6B-1790-4AED-A7C9-0786CFF61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791E39-2E9F-4723-8BA5-263CD0E25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851E3E-325C-45DD-86EE-D6726B5EEC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D73325-082D-453D-A22E-DBDE66C17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92D553-84B7-47F6-AFE5-8E721B042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4B3AB0-2C95-4FAD-8A69-8EC91CD80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5825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8C951-F020-46F2-A728-95D76C55F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DB8A87-257D-4898-A781-785B0C877F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1C59CF-B28A-4364-99EC-FFE5DC993C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4B37B1-E202-40BB-885E-ED4B704AB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7FA5C-7990-4D58-B640-5C659C37B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33CE18-C859-456F-8A90-8BFB13CEE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6718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D3B46A-D237-427A-84EE-44DE7986B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79C594-ABEC-4BA6-BE77-FBD799D38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D60AF3-1574-4B8E-9332-01914F20B4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44FBB-88F1-4582-9B43-3C56CD4F2A1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7F1AF8-376C-4652-ACDB-4306BFCF9C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92120E-F720-4656-B1BD-16936E7259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57AF6-5FE5-4EEC-9038-F983DA038CF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4023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F0266B-7C20-4229-A993-3F75B8C797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75360"/>
            <a:ext cx="9144000" cy="4990011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of all hopefulness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all joy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Whose trust ever child-like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cares could destroy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there at our waking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give us we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bliss in our hearts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the break of the day</a:t>
            </a:r>
          </a:p>
        </p:txBody>
      </p:sp>
    </p:spTree>
    <p:extLst>
      <p:ext uri="{BB962C8B-B14F-4D97-AF65-F5344CB8AC3E}">
        <p14:creationId xmlns:p14="http://schemas.microsoft.com/office/powerpoint/2010/main" val="16563037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F0266B-7C20-4229-A993-3F75B8C797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07349"/>
            <a:ext cx="9144000" cy="4640308"/>
          </a:xfrm>
        </p:spPr>
        <p:txBody>
          <a:bodyPr>
            <a:normAutofit fontScale="92500" lnSpcReduction="10000"/>
          </a:bodyPr>
          <a:lstStyle/>
          <a:p>
            <a:r>
              <a:rPr lang="en-US" sz="32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300" b="0" i="0" dirty="0">
                <a:solidFill>
                  <a:schemeClr val="bg1"/>
                </a:solidFill>
                <a:effectLst/>
              </a:rPr>
              <a:t>Lord of all eagerness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Lord of all faith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Whose strong hands were skilled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At the plane and the lathe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Be there at our </a:t>
            </a:r>
            <a:r>
              <a:rPr lang="en-US" sz="4300" b="0" i="0" dirty="0" err="1">
                <a:solidFill>
                  <a:schemeClr val="bg1"/>
                </a:solidFill>
                <a:effectLst/>
              </a:rPr>
              <a:t>labours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And give us we pray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Your strength in our hearts Lord</a:t>
            </a:r>
            <a:br>
              <a:rPr lang="en-US" sz="4300" b="0" i="0" dirty="0">
                <a:solidFill>
                  <a:schemeClr val="bg1"/>
                </a:solidFill>
                <a:effectLst/>
              </a:rPr>
            </a:br>
            <a:r>
              <a:rPr lang="en-US" sz="4300" b="0" i="0" dirty="0">
                <a:solidFill>
                  <a:schemeClr val="bg1"/>
                </a:solidFill>
                <a:effectLst/>
              </a:rPr>
              <a:t>At the noon of the day</a:t>
            </a:r>
          </a:p>
        </p:txBody>
      </p:sp>
    </p:spTree>
    <p:extLst>
      <p:ext uri="{BB962C8B-B14F-4D97-AF65-F5344CB8AC3E}">
        <p14:creationId xmlns:p14="http://schemas.microsoft.com/office/powerpoint/2010/main" val="4132132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F0266B-7C20-4229-A993-3F75B8C797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731521"/>
            <a:ext cx="9144000" cy="5190308"/>
          </a:xfrm>
        </p:spPr>
        <p:txBody>
          <a:bodyPr>
            <a:normAutofit/>
          </a:bodyPr>
          <a:lstStyle/>
          <a:p>
            <a:r>
              <a:rPr lang="en-US" sz="32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of all kindliness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all grace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hands swift to welcome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arms to embrace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there at our homing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give us we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love in our hearts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the eve of the day</a:t>
            </a:r>
          </a:p>
        </p:txBody>
      </p:sp>
    </p:spTree>
    <p:extLst>
      <p:ext uri="{BB962C8B-B14F-4D97-AF65-F5344CB8AC3E}">
        <p14:creationId xmlns:p14="http://schemas.microsoft.com/office/powerpoint/2010/main" val="2644862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AF0266B-7C20-4229-A993-3F75B8C797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70560"/>
            <a:ext cx="9144000" cy="5390606"/>
          </a:xfrm>
        </p:spPr>
        <p:txBody>
          <a:bodyPr>
            <a:normAutofit/>
          </a:bodyPr>
          <a:lstStyle/>
          <a:p>
            <a:r>
              <a:rPr lang="en-US" sz="3200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of all gentleness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 of all calm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Whose voice is contentment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Whose presence is balm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there at our sleeping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give us we pray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peace in our hearts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the end of </a:t>
            </a:r>
            <a:r>
              <a:rPr lang="en-US" sz="4000" b="0" i="0">
                <a:solidFill>
                  <a:schemeClr val="bg1"/>
                </a:solidFill>
                <a:effectLst/>
              </a:rPr>
              <a:t>the day</a:t>
            </a:r>
            <a:endParaRPr lang="en-US" sz="4000" b="0" i="0" dirty="0">
              <a:solidFill>
                <a:schemeClr val="bg1"/>
              </a:solidFill>
              <a:effectLst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26D8F8-7727-4D6B-B4BA-DC43E8CE8DE5}"/>
              </a:ext>
            </a:extLst>
          </p:cNvPr>
          <p:cNvSpPr txBox="1"/>
          <p:nvPr/>
        </p:nvSpPr>
        <p:spPr>
          <a:xfrm>
            <a:off x="348343" y="5725775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7065609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Jan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Struther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| Martin Shaw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© Words: Public Domain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Music: Oxford University Press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872142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234</Words>
  <Application>Microsoft Office PowerPoint</Application>
  <PresentationFormat>Widescreen</PresentationFormat>
  <Paragraphs>14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2022-07-26T06:30:24Z</dcterms:created>
  <dcterms:modified xsi:type="dcterms:W3CDTF">2023-07-27T02:47:45Z</dcterms:modified>
</cp:coreProperties>
</file>